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08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06A720C-17CF-44CA-B9BA-6DB33D8700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1727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Fall 2020 Gospel Meeting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8D0C2F-9A91-43A2-A131-3DA41581FDA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1"/>
            <a:ext cx="3169920" cy="481727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11/2/2020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CB7A04-E485-4C13-8C61-4E219F816A3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Dan Richardson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55C93B-E9CB-4F9A-9F61-7B75D58556F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3B024F46-6C36-4923-996B-11E6321487AF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67621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8101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r>
              <a:rPr lang="en-US"/>
              <a:t>Fall 2020 Gospel Meeting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1"/>
            <a:ext cx="3170238" cy="48101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r>
              <a:rPr lang="en-US"/>
              <a:t>11/2/2020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20188"/>
            <a:ext cx="3170238" cy="48101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r>
              <a:rPr lang="en-US"/>
              <a:t>Dan Richardson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E6DDA139-730F-4B64-9AAE-18B02E8F4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11530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B486F-B9CD-4225-9D0B-6EFF94E1CF5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7AE3E-16ED-4C40-8EA7-F5535964F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809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B486F-B9CD-4225-9D0B-6EFF94E1CF5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7AE3E-16ED-4C40-8EA7-F5535964F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491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B486F-B9CD-4225-9D0B-6EFF94E1CF5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7AE3E-16ED-4C40-8EA7-F5535964F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020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B486F-B9CD-4225-9D0B-6EFF94E1CF5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7AE3E-16ED-4C40-8EA7-F5535964F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76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B486F-B9CD-4225-9D0B-6EFF94E1CF5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7AE3E-16ED-4C40-8EA7-F5535964F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339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B486F-B9CD-4225-9D0B-6EFF94E1CF5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7AE3E-16ED-4C40-8EA7-F5535964F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848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B486F-B9CD-4225-9D0B-6EFF94E1CF5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7AE3E-16ED-4C40-8EA7-F5535964F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024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B486F-B9CD-4225-9D0B-6EFF94E1CF5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7AE3E-16ED-4C40-8EA7-F5535964F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713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B486F-B9CD-4225-9D0B-6EFF94E1CF5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7AE3E-16ED-4C40-8EA7-F5535964F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923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B486F-B9CD-4225-9D0B-6EFF94E1CF5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7AE3E-16ED-4C40-8EA7-F5535964F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612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B486F-B9CD-4225-9D0B-6EFF94E1CF5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7AE3E-16ED-4C40-8EA7-F5535964F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52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B486F-B9CD-4225-9D0B-6EFF94E1CF5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7AE3E-16ED-4C40-8EA7-F5535964F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783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6D9BD4A-18F0-4491-ACD8-1894A8CF6F8B}"/>
              </a:ext>
            </a:extLst>
          </p:cNvPr>
          <p:cNvSpPr txBox="1"/>
          <p:nvPr/>
        </p:nvSpPr>
        <p:spPr>
          <a:xfrm>
            <a:off x="130628" y="1561454"/>
            <a:ext cx="889362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8625" indent="-428625">
              <a:buAutoNum type="romanUcPeriod"/>
            </a:pPr>
            <a:r>
              <a:rPr lang="en-US" sz="2800" b="1" dirty="0"/>
              <a:t>Boldness: Verse 13a</a:t>
            </a:r>
          </a:p>
          <a:p>
            <a:pPr marL="1144588" lvl="2" indent="-687388"/>
            <a:r>
              <a:rPr lang="en-US" sz="2800" b="1" dirty="0"/>
              <a:t>– defined: confidence, assurance, courage</a:t>
            </a:r>
          </a:p>
          <a:p>
            <a:pPr marL="744538" lvl="2" indent="-287338"/>
            <a:r>
              <a:rPr lang="en-US" sz="2800" b="1" dirty="0"/>
              <a:t>– who a Christian is: 2 Timothy 1:7-8; Philippians 1:20, 28-29; 1 Peter 4:16ff.</a:t>
            </a:r>
          </a:p>
          <a:p>
            <a:pPr marL="744538" lvl="1" indent="-287338"/>
            <a:r>
              <a:rPr lang="en-US" sz="2800" b="1" dirty="0"/>
              <a:t>– initiated and maintained by faith: Ephesians 3:12; 6:19; Hebrews 10:35, 39; 1 John 3:21; 5:14</a:t>
            </a:r>
          </a:p>
          <a:p>
            <a:endParaRPr lang="en-US" sz="2800" b="1" dirty="0"/>
          </a:p>
          <a:p>
            <a:pPr marL="428625" indent="-428625">
              <a:buAutoNum type="romanUcPeriod" startAt="2"/>
            </a:pPr>
            <a:r>
              <a:rPr lang="en-US" sz="2800" b="1" dirty="0"/>
              <a:t>Not Bound By Worldly Standards: Verse 13b</a:t>
            </a:r>
          </a:p>
          <a:p>
            <a:pPr marL="744538" lvl="1" indent="-287338"/>
            <a:r>
              <a:rPr lang="en-US" sz="2800" b="1" dirty="0"/>
              <a:t>– not what we should love, be friendly with:</a:t>
            </a:r>
            <a:br>
              <a:rPr lang="en-US" sz="2800" b="1" dirty="0"/>
            </a:br>
            <a:r>
              <a:rPr lang="en-US" sz="2800" b="1" dirty="0"/>
              <a:t>1 John 2:15-17; James 4:4ff.</a:t>
            </a:r>
          </a:p>
          <a:p>
            <a:pPr marL="744538" lvl="1" indent="-287338"/>
            <a:r>
              <a:rPr lang="en-US" sz="2800" b="1" dirty="0"/>
              <a:t>– our wisdom is not worldly but Divine:</a:t>
            </a:r>
            <a:br>
              <a:rPr lang="en-US" sz="2800" b="1" dirty="0"/>
            </a:br>
            <a:r>
              <a:rPr lang="en-US" sz="2800" b="1" dirty="0"/>
              <a:t>1 Corinthians 2:6-7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52A2132-8516-48FA-9C75-C4D50346E380}"/>
              </a:ext>
            </a:extLst>
          </p:cNvPr>
          <p:cNvSpPr txBox="1"/>
          <p:nvPr/>
        </p:nvSpPr>
        <p:spPr>
          <a:xfrm>
            <a:off x="1074660" y="245097"/>
            <a:ext cx="70135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How Christ Can Change Your Life</a:t>
            </a:r>
          </a:p>
          <a:p>
            <a:pPr algn="ctr"/>
            <a:r>
              <a:rPr lang="en-US" sz="3200" b="1" dirty="0"/>
              <a:t>Acts 4:13-22</a:t>
            </a:r>
          </a:p>
        </p:txBody>
      </p:sp>
    </p:spTree>
    <p:extLst>
      <p:ext uri="{BB962C8B-B14F-4D97-AF65-F5344CB8AC3E}">
        <p14:creationId xmlns:p14="http://schemas.microsoft.com/office/powerpoint/2010/main" val="2241634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6D9BD4A-18F0-4491-ACD8-1894A8CF6F8B}"/>
              </a:ext>
            </a:extLst>
          </p:cNvPr>
          <p:cNvSpPr txBox="1"/>
          <p:nvPr/>
        </p:nvSpPr>
        <p:spPr>
          <a:xfrm>
            <a:off x="130628" y="1599159"/>
            <a:ext cx="889362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III. Power: Verse 14</a:t>
            </a:r>
          </a:p>
          <a:p>
            <a:pPr lvl="1"/>
            <a:r>
              <a:rPr lang="en-US" sz="2800" b="1" dirty="0"/>
              <a:t>– temporary miraculous power by faith: Acts 3:16</a:t>
            </a:r>
          </a:p>
          <a:p>
            <a:pPr marL="687388" lvl="1" indent="-230188"/>
            <a:r>
              <a:rPr lang="en-US" sz="2800" b="1" dirty="0"/>
              <a:t>– God’s promise to all His faithful children:</a:t>
            </a:r>
            <a:br>
              <a:rPr lang="en-US" sz="2800" b="1" dirty="0"/>
            </a:br>
            <a:r>
              <a:rPr lang="en-US" sz="2800" b="1" dirty="0"/>
              <a:t>Ephesians 1:19-20; 3:20; Philippians 2:13 </a:t>
            </a:r>
          </a:p>
          <a:p>
            <a:endParaRPr lang="en-US" sz="2800" b="1" dirty="0"/>
          </a:p>
          <a:p>
            <a:pPr marL="428625" indent="-428625">
              <a:buAutoNum type="romanUcPeriod" startAt="4"/>
            </a:pPr>
            <a:r>
              <a:rPr lang="en-US" sz="2800" b="1" dirty="0"/>
              <a:t>Strength In The Face of Opposition/Danger:</a:t>
            </a:r>
            <a:br>
              <a:rPr lang="en-US" sz="2800" b="1" dirty="0"/>
            </a:br>
            <a:r>
              <a:rPr lang="en-US" sz="2800" b="1" dirty="0"/>
              <a:t>Verses 18-20; John 15:13-19; 1 Peter 4:12-14</a:t>
            </a:r>
            <a:br>
              <a:rPr lang="en-US" sz="2800" b="1" dirty="0"/>
            </a:br>
            <a:endParaRPr lang="en-US" sz="2800" b="1" dirty="0"/>
          </a:p>
          <a:p>
            <a:pPr marL="428625" indent="-428625">
              <a:buAutoNum type="romanUcPeriod" startAt="4"/>
            </a:pPr>
            <a:r>
              <a:rPr lang="en-US" sz="2800" b="1" dirty="0"/>
              <a:t>Bring Glory To God: Verses 21-22; John 15:8;</a:t>
            </a:r>
            <a:br>
              <a:rPr lang="en-US" sz="2800" b="1" dirty="0"/>
            </a:br>
            <a:r>
              <a:rPr lang="en-US" sz="2800" b="1" dirty="0"/>
              <a:t>Matthew 5:16; 1 Corinthians 6:20; cf.	Romans 1:21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C226670-D541-4CE9-99B4-407D5ADC4F22}"/>
              </a:ext>
            </a:extLst>
          </p:cNvPr>
          <p:cNvSpPr txBox="1"/>
          <p:nvPr/>
        </p:nvSpPr>
        <p:spPr>
          <a:xfrm>
            <a:off x="1074660" y="245097"/>
            <a:ext cx="70135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How Christ Can Change Your Life</a:t>
            </a:r>
          </a:p>
          <a:p>
            <a:pPr algn="ctr"/>
            <a:r>
              <a:rPr lang="en-US" sz="3200" b="1" dirty="0"/>
              <a:t>Acts 4:13-22</a:t>
            </a:r>
          </a:p>
        </p:txBody>
      </p:sp>
    </p:spTree>
    <p:extLst>
      <p:ext uri="{BB962C8B-B14F-4D97-AF65-F5344CB8AC3E}">
        <p14:creationId xmlns:p14="http://schemas.microsoft.com/office/powerpoint/2010/main" val="2663798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</TotalTime>
  <Words>185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Richardson</dc:creator>
  <cp:lastModifiedBy>Richard Lidh</cp:lastModifiedBy>
  <cp:revision>13</cp:revision>
  <cp:lastPrinted>2020-11-06T18:50:06Z</cp:lastPrinted>
  <dcterms:created xsi:type="dcterms:W3CDTF">2020-10-28T17:58:13Z</dcterms:created>
  <dcterms:modified xsi:type="dcterms:W3CDTF">2020-11-06T18:50:09Z</dcterms:modified>
</cp:coreProperties>
</file>